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63" r:id="rId8"/>
    <p:sldId id="264" r:id="rId9"/>
    <p:sldId id="258" r:id="rId10"/>
    <p:sldId id="259" r:id="rId11"/>
    <p:sldId id="267" r:id="rId12"/>
    <p:sldId id="260" r:id="rId13"/>
    <p:sldId id="261" r:id="rId14"/>
    <p:sldId id="262" r:id="rId15"/>
    <p:sldId id="265" r:id="rId16"/>
    <p:sldId id="266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4D4D4D"/>
    <a:srgbClr val="7777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3505200"/>
            <a:ext cx="64770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533900"/>
            <a:ext cx="6477000" cy="685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FAB9586-7106-4DA2-B6B9-171D5CE0AD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DF31D-CAFC-491B-A739-61B37B6201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4638"/>
            <a:ext cx="19431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38"/>
            <a:ext cx="56769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1C96D-3951-46C9-80DE-28406BA7CF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24B95-67A7-4C06-927F-B9A4EBE46B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CF429-D944-4C5D-BD9C-ABA786C227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524000"/>
            <a:ext cx="3276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3276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3890E-4ADE-4290-8F86-AB03E60625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50C2F-76F7-478A-AD85-D2F4C5AC25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2C27A-EA79-40E3-981B-A8259F0BBC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7E095-0852-48BB-B604-D0B349D174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20B40-AD2B-4A75-9DE1-FA3BAEAB46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A7A08-8C6E-46F4-9ABB-005BEE4296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524000"/>
            <a:ext cx="67056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79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33277259-0AB5-44D9-A55F-0313A4073D5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Eras Demi ITC" pitchFamily="34" charset="0"/>
              </a:rPr>
              <a:t>Desiderata</a:t>
            </a:r>
            <a:endParaRPr lang="en-US" dirty="0">
              <a:latin typeface="Eras Demi IT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Eras Demi ITC" pitchFamily="34" charset="0"/>
              </a:rPr>
              <a:t>By Max </a:t>
            </a:r>
            <a:r>
              <a:rPr lang="en-US" dirty="0" err="1" smtClean="0">
                <a:latin typeface="Eras Demi ITC" pitchFamily="34" charset="0"/>
              </a:rPr>
              <a:t>Ehrmann</a:t>
            </a:r>
            <a:endParaRPr lang="en-US" dirty="0">
              <a:latin typeface="Eras Demi ITC" pitchFamily="34" charset="0"/>
            </a:endParaRPr>
          </a:p>
        </p:txBody>
      </p:sp>
      <p:pic>
        <p:nvPicPr>
          <p:cNvPr id="5" name="~PP476.WAV">
            <a:hlinkClick r:id="" action="ppaction://media"/>
          </p:cNvPr>
          <p:cNvPicPr>
            <a:picLocks noRot="1" noChangeAspect="1"/>
          </p:cNvPicPr>
          <p:nvPr>
            <a:wavAudioFile r:embed="rId1" name="~PP476.WAV"/>
          </p:nvPr>
        </p:nvPicPr>
        <p:blipFill>
          <a:blip r:embed="rId3" cstate="print"/>
          <a:stretch>
            <a:fillRect/>
          </a:stretch>
        </p:blipFill>
        <p:spPr>
          <a:xfrm>
            <a:off x="8764588" y="64785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625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72400" cy="1249362"/>
          </a:xfrm>
        </p:spPr>
        <p:txBody>
          <a:bodyPr/>
          <a:lstStyle/>
          <a:p>
            <a:r>
              <a:rPr lang="en-US" sz="1600" dirty="0">
                <a:solidFill>
                  <a:schemeClr val="accent6"/>
                </a:solidFill>
                <a:latin typeface="Eras Demi ITC" pitchFamily="34" charset="0"/>
              </a:rPr>
              <a:t>Therefore be at peace with God, whatever you conceive Him to be,</a:t>
            </a:r>
            <a:br>
              <a:rPr lang="en-US" sz="1600" dirty="0">
                <a:solidFill>
                  <a:schemeClr val="accent6"/>
                </a:solidFill>
                <a:latin typeface="Eras Demi ITC" pitchFamily="34" charset="0"/>
              </a:rPr>
            </a:br>
            <a:r>
              <a:rPr lang="en-US" sz="1600" dirty="0">
                <a:solidFill>
                  <a:schemeClr val="accent6"/>
                </a:solidFill>
                <a:latin typeface="Eras Demi ITC" pitchFamily="34" charset="0"/>
              </a:rPr>
              <a:t>and whatever your labors and aspirations, in the noisy confusion of life keep peace with your soul.</a:t>
            </a:r>
            <a:r>
              <a:rPr lang="en-US" sz="1600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600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</a:br>
            <a:endParaRPr lang="en-US" sz="1600" dirty="0">
              <a:solidFill>
                <a:schemeClr val="accent6"/>
              </a:solidFill>
            </a:endParaRPr>
          </a:p>
        </p:txBody>
      </p:sp>
      <p:pic>
        <p:nvPicPr>
          <p:cNvPr id="4" name="Content Placeholder 3" descr="Desiderata 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73162" y="2224881"/>
            <a:ext cx="6827838" cy="3413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~PP3068.WAV">
            <a:hlinkClick r:id="" action="ppaction://media"/>
          </p:cNvPr>
          <p:cNvPicPr>
            <a:picLocks noRot="1" noChangeAspect="1"/>
          </p:cNvPicPr>
          <p:nvPr>
            <a:wavAudioFile r:embed="rId1" name="~PP3068.WAV"/>
          </p:nvPr>
        </p:nvPicPr>
        <p:blipFill>
          <a:blip r:embed="rId4" cstate="print"/>
          <a:stretch>
            <a:fillRect/>
          </a:stretch>
        </p:blipFill>
        <p:spPr>
          <a:xfrm>
            <a:off x="8764588" y="64785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1204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72400" cy="1096962"/>
          </a:xfrm>
        </p:spPr>
        <p:txBody>
          <a:bodyPr/>
          <a:lstStyle/>
          <a:p>
            <a:r>
              <a:rPr lang="en-US" sz="1600" dirty="0" smtClean="0">
                <a:solidFill>
                  <a:schemeClr val="accent6"/>
                </a:solidFill>
                <a:latin typeface="Eras Demi ITC" pitchFamily="34" charset="0"/>
              </a:rPr>
              <a:t>With all its sham, drudgery and broken dreams, it is still a beautiful world. Be careful. Strive to be happy.</a:t>
            </a:r>
            <a:endParaRPr lang="en-US" sz="1600" dirty="0">
              <a:solidFill>
                <a:schemeClr val="accent6"/>
              </a:solidFill>
              <a:latin typeface="Eras Demi ITC" pitchFamily="34" charset="0"/>
            </a:endParaRPr>
          </a:p>
        </p:txBody>
      </p:sp>
      <p:pic>
        <p:nvPicPr>
          <p:cNvPr id="6" name="Content Placeholder 5" descr="desiderata 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83783" y="1646237"/>
            <a:ext cx="6136217" cy="4602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~PP1076.WAV">
            <a:hlinkClick r:id="" action="ppaction://media"/>
          </p:cNvPr>
          <p:cNvPicPr>
            <a:picLocks noRot="1" noChangeAspect="1"/>
          </p:cNvPicPr>
          <p:nvPr>
            <a:wavAudioFile r:embed="rId1" name="~PP1076.WAV"/>
          </p:nvPr>
        </p:nvPicPr>
        <p:blipFill>
          <a:blip r:embed="rId4" cstate="print"/>
          <a:stretch>
            <a:fillRect/>
          </a:stretch>
        </p:blipFill>
        <p:spPr>
          <a:xfrm>
            <a:off x="8764588" y="64785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1007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096962"/>
          </a:xfrm>
        </p:spPr>
        <p:txBody>
          <a:bodyPr/>
          <a:lstStyle/>
          <a:p>
            <a:r>
              <a:rPr lang="en-US" sz="1600" dirty="0">
                <a:solidFill>
                  <a:schemeClr val="accent6"/>
                </a:solidFill>
                <a:latin typeface="Eras Demi ITC" pitchFamily="34" charset="0"/>
              </a:rPr>
              <a:t>© Max </a:t>
            </a:r>
            <a:r>
              <a:rPr lang="en-US" sz="1600" dirty="0" err="1">
                <a:solidFill>
                  <a:schemeClr val="accent6"/>
                </a:solidFill>
                <a:latin typeface="Eras Demi ITC" pitchFamily="34" charset="0"/>
              </a:rPr>
              <a:t>Ehrmann</a:t>
            </a:r>
            <a:r>
              <a:rPr lang="en-US" sz="1600" dirty="0">
                <a:solidFill>
                  <a:schemeClr val="accent6"/>
                </a:solidFill>
                <a:latin typeface="Eras Demi ITC" pitchFamily="34" charset="0"/>
              </a:rPr>
              <a:t> 1927 (now in the public domain</a:t>
            </a:r>
            <a:r>
              <a:rPr lang="en-US" sz="1600" dirty="0" smtClean="0">
                <a:solidFill>
                  <a:schemeClr val="accent6"/>
                </a:solidFill>
                <a:latin typeface="Eras Demi ITC" pitchFamily="34" charset="0"/>
              </a:rPr>
              <a:t>)</a:t>
            </a:r>
            <a:br>
              <a:rPr lang="en-US" sz="1600" dirty="0" smtClean="0">
                <a:solidFill>
                  <a:schemeClr val="accent6"/>
                </a:solidFill>
                <a:latin typeface="Eras Demi ITC" pitchFamily="34" charset="0"/>
              </a:rPr>
            </a:br>
            <a:r>
              <a:rPr lang="en-US" sz="1600" dirty="0" smtClean="0">
                <a:solidFill>
                  <a:schemeClr val="accent6"/>
                </a:solidFill>
                <a:latin typeface="Eras Demi ITC" pitchFamily="34" charset="0"/>
              </a:rPr>
              <a:t>Graphics retrieved from Google Images on 3-26-14</a:t>
            </a:r>
            <a:endParaRPr lang="en-US" sz="1600" dirty="0">
              <a:solidFill>
                <a:schemeClr val="accent6"/>
              </a:solidFill>
              <a:latin typeface="Eras Demi ITC" pitchFamily="34" charset="0"/>
            </a:endParaRPr>
          </a:p>
        </p:txBody>
      </p:sp>
      <p:pic>
        <p:nvPicPr>
          <p:cNvPr id="4" name="Content Placeholder 3" descr="desiderata 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1981200"/>
            <a:ext cx="7048763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~PP209.WAV">
            <a:hlinkClick r:id="" action="ppaction://media"/>
          </p:cNvPr>
          <p:cNvPicPr>
            <a:picLocks noRot="1" noChangeAspect="1"/>
          </p:cNvPicPr>
          <p:nvPr>
            <a:wavAudioFile r:embed="rId1" name="~PP209.WAV"/>
          </p:nvPr>
        </p:nvPicPr>
        <p:blipFill>
          <a:blip r:embed="rId4" cstate="print"/>
          <a:stretch>
            <a:fillRect/>
          </a:stretch>
        </p:blipFill>
        <p:spPr>
          <a:xfrm>
            <a:off x="8764588" y="64785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72400" cy="1401762"/>
          </a:xfrm>
        </p:spPr>
        <p:txBody>
          <a:bodyPr/>
          <a:lstStyle/>
          <a:p>
            <a:r>
              <a:rPr lang="en-US" sz="1600" dirty="0">
                <a:solidFill>
                  <a:schemeClr val="accent6"/>
                </a:solidFill>
                <a:latin typeface="Eras Demi ITC" pitchFamily="34" charset="0"/>
              </a:rPr>
              <a:t>Go placidly amid the noise and haste, and remember what peace there may be in silence</a:t>
            </a:r>
            <a:r>
              <a:rPr lang="en-US" sz="1600" dirty="0" smtClean="0">
                <a:solidFill>
                  <a:schemeClr val="accent6"/>
                </a:solidFill>
                <a:latin typeface="Eras Demi ITC" pitchFamily="34" charset="0"/>
              </a:rPr>
              <a:t>.</a:t>
            </a:r>
            <a:br>
              <a:rPr lang="en-US" sz="1600" dirty="0" smtClean="0">
                <a:solidFill>
                  <a:schemeClr val="accent6"/>
                </a:solidFill>
                <a:latin typeface="Eras Demi ITC" pitchFamily="34" charset="0"/>
              </a:rPr>
            </a:br>
            <a:r>
              <a:rPr lang="en-US" sz="1600" dirty="0" smtClean="0">
                <a:solidFill>
                  <a:schemeClr val="accent6"/>
                </a:solidFill>
                <a:latin typeface="Eras Demi ITC" pitchFamily="34" charset="0"/>
              </a:rPr>
              <a:t/>
            </a:r>
            <a:br>
              <a:rPr lang="en-US" sz="1600" dirty="0" smtClean="0">
                <a:solidFill>
                  <a:schemeClr val="accent6"/>
                </a:solidFill>
                <a:latin typeface="Eras Demi ITC" pitchFamily="34" charset="0"/>
              </a:rPr>
            </a:br>
            <a:r>
              <a:rPr lang="en-US" sz="1600" dirty="0" smtClean="0">
                <a:solidFill>
                  <a:schemeClr val="accent6"/>
                </a:solidFill>
                <a:latin typeface="Eras Demi ITC" pitchFamily="34" charset="0"/>
              </a:rPr>
              <a:t>As far as possible without surrender be on good terms with all persons. </a:t>
            </a:r>
            <a:r>
              <a:rPr lang="en-US" sz="1600" dirty="0">
                <a:solidFill>
                  <a:schemeClr val="accent6"/>
                </a:solidFill>
                <a:latin typeface="Eras Demi ITC" pitchFamily="34" charset="0"/>
              </a:rPr>
              <a:t/>
            </a:r>
            <a:br>
              <a:rPr lang="en-US" sz="1600" dirty="0">
                <a:solidFill>
                  <a:schemeClr val="accent6"/>
                </a:solidFill>
                <a:latin typeface="Eras Demi ITC" pitchFamily="34" charset="0"/>
              </a:rPr>
            </a:br>
            <a:r>
              <a:rPr lang="en-US" sz="1600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600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</a:br>
            <a:endParaRPr lang="en-US" sz="1600" dirty="0">
              <a:solidFill>
                <a:schemeClr val="accent6"/>
              </a:solidFill>
            </a:endParaRPr>
          </a:p>
        </p:txBody>
      </p:sp>
      <p:pic>
        <p:nvPicPr>
          <p:cNvPr id="6" name="Content Placeholder 5" descr="Desiderata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1391412"/>
            <a:ext cx="6705600" cy="4475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990600" y="5816025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  <a:latin typeface="Eras Demi ITC" pitchFamily="34" charset="0"/>
              </a:rPr>
              <a:t>Speak your truth quietly and clearly; and listen to others, even the dull and ignorant; they too have their story.</a:t>
            </a:r>
            <a:endParaRPr lang="en-US" sz="1600" dirty="0">
              <a:solidFill>
                <a:schemeClr val="accent6"/>
              </a:solidFill>
            </a:endParaRPr>
          </a:p>
        </p:txBody>
      </p:sp>
      <p:pic>
        <p:nvPicPr>
          <p:cNvPr id="5" name="~PP354.WAV">
            <a:hlinkClick r:id="" action="ppaction://media"/>
          </p:cNvPr>
          <p:cNvPicPr>
            <a:picLocks noRot="1" noChangeAspect="1"/>
          </p:cNvPicPr>
          <p:nvPr>
            <a:wavAudioFile r:embed="rId1" name="~PP354.WAV"/>
          </p:nvPr>
        </p:nvPicPr>
        <p:blipFill>
          <a:blip r:embed="rId4" cstate="print"/>
          <a:stretch>
            <a:fillRect/>
          </a:stretch>
        </p:blipFill>
        <p:spPr>
          <a:xfrm>
            <a:off x="8764588" y="64785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2014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772400" cy="1096962"/>
          </a:xfrm>
        </p:spPr>
        <p:txBody>
          <a:bodyPr/>
          <a:lstStyle/>
          <a:p>
            <a:r>
              <a:rPr lang="en-US" sz="1600" dirty="0" smtClean="0">
                <a:solidFill>
                  <a:schemeClr val="accent6"/>
                </a:solidFill>
                <a:latin typeface="Eras Demi ITC" pitchFamily="34" charset="0"/>
              </a:rPr>
              <a:t>Avoid loud and aggressive persons, they are vexations to the spirit.</a:t>
            </a:r>
            <a:br>
              <a:rPr lang="en-US" sz="1600" dirty="0" smtClean="0">
                <a:solidFill>
                  <a:schemeClr val="accent6"/>
                </a:solidFill>
                <a:latin typeface="Eras Demi ITC" pitchFamily="34" charset="0"/>
              </a:rPr>
            </a:br>
            <a:r>
              <a:rPr lang="en-US" sz="1600" dirty="0" smtClean="0">
                <a:solidFill>
                  <a:schemeClr val="accent6"/>
                </a:solidFill>
                <a:latin typeface="Eras Demi ITC" pitchFamily="34" charset="0"/>
              </a:rPr>
              <a:t/>
            </a:r>
            <a:br>
              <a:rPr lang="en-US" sz="1600" dirty="0" smtClean="0">
                <a:solidFill>
                  <a:schemeClr val="accent6"/>
                </a:solidFill>
                <a:latin typeface="Eras Demi ITC" pitchFamily="34" charset="0"/>
              </a:rPr>
            </a:br>
            <a:r>
              <a:rPr lang="en-US" sz="1600" dirty="0" smtClean="0">
                <a:solidFill>
                  <a:schemeClr val="accent6"/>
                </a:solidFill>
                <a:latin typeface="Eras Demi ITC" pitchFamily="34" charset="0"/>
              </a:rPr>
              <a:t>If you compare yourself with others, you may become vain and bitter;</a:t>
            </a:r>
            <a:br>
              <a:rPr lang="en-US" sz="1600" dirty="0" smtClean="0">
                <a:solidFill>
                  <a:schemeClr val="accent6"/>
                </a:solidFill>
                <a:latin typeface="Eras Demi ITC" pitchFamily="34" charset="0"/>
              </a:rPr>
            </a:br>
            <a:r>
              <a:rPr lang="en-US" sz="1600" dirty="0" smtClean="0">
                <a:solidFill>
                  <a:schemeClr val="accent6"/>
                </a:solidFill>
                <a:latin typeface="Eras Demi ITC" pitchFamily="34" charset="0"/>
              </a:rPr>
              <a:t>for always there will be greater and lesser persons than yourself.</a:t>
            </a:r>
            <a:endParaRPr lang="en-US" sz="1600" dirty="0">
              <a:solidFill>
                <a:schemeClr val="accent6"/>
              </a:solidFill>
              <a:latin typeface="Eras Demi ITC" pitchFamily="34" charset="0"/>
            </a:endParaRPr>
          </a:p>
        </p:txBody>
      </p:sp>
      <p:pic>
        <p:nvPicPr>
          <p:cNvPr id="4" name="Content Placeholder 3" descr="Desiderata 1.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2117578"/>
            <a:ext cx="6858000" cy="3673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~PP2793.WAV">
            <a:hlinkClick r:id="" action="ppaction://media"/>
          </p:cNvPr>
          <p:cNvPicPr>
            <a:picLocks noRot="1" noChangeAspect="1"/>
          </p:cNvPicPr>
          <p:nvPr>
            <a:wavAudioFile r:embed="rId1" name="~PP2793.WAV"/>
          </p:nvPr>
        </p:nvPicPr>
        <p:blipFill>
          <a:blip r:embed="rId4" cstate="print"/>
          <a:stretch>
            <a:fillRect/>
          </a:stretch>
        </p:blipFill>
        <p:spPr>
          <a:xfrm>
            <a:off x="8764588" y="64785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1450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772400" cy="1096962"/>
          </a:xfrm>
        </p:spPr>
        <p:txBody>
          <a:bodyPr/>
          <a:lstStyle/>
          <a:p>
            <a:r>
              <a:rPr lang="en-US" sz="1600" dirty="0" smtClean="0">
                <a:solidFill>
                  <a:schemeClr val="accent6"/>
                </a:solidFill>
                <a:latin typeface="Eras Demi ITC" pitchFamily="34" charset="0"/>
              </a:rPr>
              <a:t>Enjoy your achievements as well as your plans.</a:t>
            </a:r>
            <a:br>
              <a:rPr lang="en-US" sz="1600" dirty="0" smtClean="0">
                <a:solidFill>
                  <a:schemeClr val="accent6"/>
                </a:solidFill>
                <a:latin typeface="Eras Demi ITC" pitchFamily="34" charset="0"/>
              </a:rPr>
            </a:br>
            <a:r>
              <a:rPr lang="en-US" sz="1600" dirty="0" smtClean="0">
                <a:solidFill>
                  <a:schemeClr val="accent6"/>
                </a:solidFill>
                <a:latin typeface="Eras Demi ITC" pitchFamily="34" charset="0"/>
              </a:rPr>
              <a:t/>
            </a:r>
            <a:br>
              <a:rPr lang="en-US" sz="1600" dirty="0" smtClean="0">
                <a:solidFill>
                  <a:schemeClr val="accent6"/>
                </a:solidFill>
                <a:latin typeface="Eras Demi ITC" pitchFamily="34" charset="0"/>
              </a:rPr>
            </a:br>
            <a:r>
              <a:rPr lang="en-US" sz="1600" dirty="0" smtClean="0">
                <a:solidFill>
                  <a:schemeClr val="accent6"/>
                </a:solidFill>
                <a:latin typeface="Eras Demi ITC" pitchFamily="34" charset="0"/>
              </a:rPr>
              <a:t>Keep interested in your career, however humble; it is a real possession in the changing fortunes of time.</a:t>
            </a:r>
            <a:endParaRPr lang="en-US" sz="1600" dirty="0">
              <a:solidFill>
                <a:schemeClr val="accent6"/>
              </a:solidFill>
              <a:latin typeface="Eras Demi ITC" pitchFamily="34" charset="0"/>
            </a:endParaRPr>
          </a:p>
        </p:txBody>
      </p:sp>
      <p:pic>
        <p:nvPicPr>
          <p:cNvPr id="12" name="Content Placeholder 11" descr="Desiderata 2.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600200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~PP2563.WAV">
            <a:hlinkClick r:id="" action="ppaction://media"/>
          </p:cNvPr>
          <p:cNvPicPr>
            <a:picLocks noRot="1" noChangeAspect="1"/>
          </p:cNvPicPr>
          <p:nvPr>
            <a:wavAudioFile r:embed="rId1" name="~PP2563.WAV"/>
          </p:nvPr>
        </p:nvPicPr>
        <p:blipFill>
          <a:blip r:embed="rId4" cstate="print"/>
          <a:stretch>
            <a:fillRect/>
          </a:stretch>
        </p:blipFill>
        <p:spPr>
          <a:xfrm>
            <a:off x="8764588" y="64785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1181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772400" cy="1096962"/>
          </a:xfrm>
        </p:spPr>
        <p:txBody>
          <a:bodyPr/>
          <a:lstStyle/>
          <a:p>
            <a:r>
              <a:rPr lang="en-US" sz="1600" dirty="0" smtClean="0">
                <a:solidFill>
                  <a:schemeClr val="accent6"/>
                </a:solidFill>
                <a:latin typeface="Eras Demi ITC" pitchFamily="34" charset="0"/>
              </a:rPr>
              <a:t>Exercise </a:t>
            </a:r>
            <a:r>
              <a:rPr lang="en-US" sz="1600" dirty="0">
                <a:solidFill>
                  <a:schemeClr val="accent6"/>
                </a:solidFill>
                <a:latin typeface="Eras Demi ITC" pitchFamily="34" charset="0"/>
              </a:rPr>
              <a:t>caution in your business affairs; for the world is full of trickery.</a:t>
            </a:r>
            <a:br>
              <a:rPr lang="en-US" sz="1600" dirty="0">
                <a:solidFill>
                  <a:schemeClr val="accent6"/>
                </a:solidFill>
                <a:latin typeface="Eras Demi ITC" pitchFamily="34" charset="0"/>
              </a:rPr>
            </a:br>
            <a:r>
              <a:rPr lang="en-US" sz="1600" dirty="0" smtClean="0">
                <a:solidFill>
                  <a:schemeClr val="accent6"/>
                </a:solidFill>
                <a:latin typeface="Eras Demi ITC" pitchFamily="34" charset="0"/>
              </a:rPr>
              <a:t/>
            </a:r>
            <a:br>
              <a:rPr lang="en-US" sz="1600" dirty="0" smtClean="0">
                <a:solidFill>
                  <a:schemeClr val="accent6"/>
                </a:solidFill>
                <a:latin typeface="Eras Demi ITC" pitchFamily="34" charset="0"/>
              </a:rPr>
            </a:br>
            <a:r>
              <a:rPr lang="en-US" sz="1600" dirty="0" smtClean="0">
                <a:solidFill>
                  <a:schemeClr val="accent6"/>
                </a:solidFill>
                <a:latin typeface="Eras Demi ITC" pitchFamily="34" charset="0"/>
              </a:rPr>
              <a:t>But </a:t>
            </a:r>
            <a:r>
              <a:rPr lang="en-US" sz="1600" dirty="0">
                <a:solidFill>
                  <a:schemeClr val="accent6"/>
                </a:solidFill>
                <a:latin typeface="Eras Demi ITC" pitchFamily="34" charset="0"/>
              </a:rPr>
              <a:t>let this not blind you to what virtue there is; many persons strive for high ideals</a:t>
            </a:r>
            <a:r>
              <a:rPr lang="en-US" sz="1600" dirty="0" smtClean="0">
                <a:solidFill>
                  <a:schemeClr val="accent6"/>
                </a:solidFill>
                <a:latin typeface="Eras Demi ITC" pitchFamily="34" charset="0"/>
              </a:rPr>
              <a:t>; and </a:t>
            </a:r>
            <a:r>
              <a:rPr lang="en-US" sz="1600" dirty="0">
                <a:solidFill>
                  <a:schemeClr val="accent6"/>
                </a:solidFill>
                <a:latin typeface="Eras Demi ITC" pitchFamily="34" charset="0"/>
              </a:rPr>
              <a:t>everywhere life is full of heroism</a:t>
            </a:r>
            <a:r>
              <a:rPr lang="en-US" sz="1200" dirty="0">
                <a:solidFill>
                  <a:schemeClr val="tx2"/>
                </a:solidFill>
                <a:latin typeface="Eras Demi ITC" pitchFamily="34" charset="0"/>
              </a:rPr>
              <a:t>.</a:t>
            </a:r>
            <a:endParaRPr lang="en-US" sz="1200" dirty="0">
              <a:latin typeface="Eras Demi ITC" pitchFamily="34" charset="0"/>
            </a:endParaRPr>
          </a:p>
        </p:txBody>
      </p:sp>
      <p:pic>
        <p:nvPicPr>
          <p:cNvPr id="4" name="Content Placeholder 3" descr="Desiderata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4399" y="2057400"/>
            <a:ext cx="7249125" cy="3751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~PP245.WAV">
            <a:hlinkClick r:id="" action="ppaction://media"/>
          </p:cNvPr>
          <p:cNvPicPr>
            <a:picLocks noRot="1" noChangeAspect="1"/>
          </p:cNvPicPr>
          <p:nvPr>
            <a:wavAudioFile r:embed="rId1" name="~PP245.WAV"/>
          </p:nvPr>
        </p:nvPicPr>
        <p:blipFill>
          <a:blip r:embed="rId4" cstate="print"/>
          <a:stretch>
            <a:fillRect/>
          </a:stretch>
        </p:blipFill>
        <p:spPr>
          <a:xfrm>
            <a:off x="8764588" y="64785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1629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772400" cy="1096962"/>
          </a:xfrm>
        </p:spPr>
        <p:txBody>
          <a:bodyPr/>
          <a:lstStyle/>
          <a:p>
            <a:r>
              <a:rPr lang="en-US" sz="1600" dirty="0">
                <a:solidFill>
                  <a:schemeClr val="accent6"/>
                </a:solidFill>
                <a:latin typeface="Eras Demi ITC" pitchFamily="34" charset="0"/>
              </a:rPr>
              <a:t>Be yourself.</a:t>
            </a:r>
            <a:br>
              <a:rPr lang="en-US" sz="1600" dirty="0">
                <a:solidFill>
                  <a:schemeClr val="accent6"/>
                </a:solidFill>
                <a:latin typeface="Eras Demi ITC" pitchFamily="34" charset="0"/>
              </a:rPr>
            </a:br>
            <a:r>
              <a:rPr lang="en-US" sz="1600" dirty="0">
                <a:solidFill>
                  <a:schemeClr val="accent6"/>
                </a:solidFill>
                <a:latin typeface="Eras Demi ITC" pitchFamily="34" charset="0"/>
              </a:rPr>
              <a:t>Especially, do not feign affection</a:t>
            </a:r>
            <a:r>
              <a:rPr lang="en-US" sz="1600" dirty="0" smtClean="0">
                <a:solidFill>
                  <a:schemeClr val="accent6"/>
                </a:solidFill>
                <a:latin typeface="Eras Demi ITC" pitchFamily="34" charset="0"/>
              </a:rPr>
              <a:t>.</a:t>
            </a:r>
            <a:br>
              <a:rPr lang="en-US" sz="1600" dirty="0" smtClean="0">
                <a:solidFill>
                  <a:schemeClr val="accent6"/>
                </a:solidFill>
                <a:latin typeface="Eras Demi ITC" pitchFamily="34" charset="0"/>
              </a:rPr>
            </a:br>
            <a:r>
              <a:rPr lang="en-US" sz="1600" dirty="0">
                <a:solidFill>
                  <a:schemeClr val="accent6"/>
                </a:solidFill>
                <a:latin typeface="Eras Demi ITC" pitchFamily="34" charset="0"/>
              </a:rPr>
              <a:t/>
            </a:r>
            <a:br>
              <a:rPr lang="en-US" sz="1600" dirty="0">
                <a:solidFill>
                  <a:schemeClr val="accent6"/>
                </a:solidFill>
                <a:latin typeface="Eras Demi ITC" pitchFamily="34" charset="0"/>
              </a:rPr>
            </a:br>
            <a:r>
              <a:rPr lang="en-US" sz="1600" dirty="0">
                <a:solidFill>
                  <a:schemeClr val="accent6"/>
                </a:solidFill>
                <a:latin typeface="Eras Demi ITC" pitchFamily="34" charset="0"/>
              </a:rPr>
              <a:t>Neither be critical about love; for in the face of all aridity and disenchantment it is as perennial as the grass.</a:t>
            </a:r>
            <a:r>
              <a:rPr lang="en-US" sz="1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1600" dirty="0">
              <a:solidFill>
                <a:schemeClr val="accent6"/>
              </a:solidFill>
            </a:endParaRPr>
          </a:p>
        </p:txBody>
      </p:sp>
      <p:pic>
        <p:nvPicPr>
          <p:cNvPr id="8" name="Content Placeholder 7" descr="Desiderata 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1701800"/>
            <a:ext cx="6705600" cy="447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~PP1982.WAV">
            <a:hlinkClick r:id="" action="ppaction://media"/>
          </p:cNvPr>
          <p:cNvPicPr>
            <a:picLocks noRot="1" noChangeAspect="1"/>
          </p:cNvPicPr>
          <p:nvPr>
            <a:wavAudioFile r:embed="rId1" name="~PP1982.WAV"/>
          </p:nvPr>
        </p:nvPicPr>
        <p:blipFill>
          <a:blip r:embed="rId4" cstate="print"/>
          <a:stretch>
            <a:fillRect/>
          </a:stretch>
        </p:blipFill>
        <p:spPr>
          <a:xfrm>
            <a:off x="8764588" y="64785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1382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772400" cy="1096962"/>
          </a:xfrm>
        </p:spPr>
        <p:txBody>
          <a:bodyPr/>
          <a:lstStyle/>
          <a:p>
            <a:r>
              <a:rPr lang="en-US" sz="1600" dirty="0" smtClean="0">
                <a:solidFill>
                  <a:schemeClr val="accent6"/>
                </a:solidFill>
                <a:latin typeface="Eras Demi ITC" pitchFamily="34" charset="0"/>
              </a:rPr>
              <a:t>Take kindly the counsel of the years, gracefully surrendering the things of youth.</a:t>
            </a:r>
            <a:br>
              <a:rPr lang="en-US" sz="1600" dirty="0" smtClean="0">
                <a:solidFill>
                  <a:schemeClr val="accent6"/>
                </a:solidFill>
                <a:latin typeface="Eras Demi ITC" pitchFamily="34" charset="0"/>
              </a:rPr>
            </a:br>
            <a:r>
              <a:rPr lang="en-US" sz="1600" dirty="0" smtClean="0">
                <a:solidFill>
                  <a:schemeClr val="accent6"/>
                </a:solidFill>
                <a:latin typeface="Eras Demi ITC" pitchFamily="34" charset="0"/>
              </a:rPr>
              <a:t/>
            </a:r>
            <a:br>
              <a:rPr lang="en-US" sz="1600" dirty="0" smtClean="0">
                <a:solidFill>
                  <a:schemeClr val="accent6"/>
                </a:solidFill>
                <a:latin typeface="Eras Demi ITC" pitchFamily="34" charset="0"/>
              </a:rPr>
            </a:br>
            <a:r>
              <a:rPr lang="en-US" sz="1600" dirty="0" smtClean="0">
                <a:solidFill>
                  <a:schemeClr val="accent6"/>
                </a:solidFill>
                <a:latin typeface="Eras Demi ITC" pitchFamily="34" charset="0"/>
              </a:rPr>
              <a:t>Nurture strength of spirit to shield you in sudden misfortune. But do not distress yourself with imaginings.</a:t>
            </a:r>
            <a:endParaRPr lang="en-US" sz="1600" dirty="0">
              <a:solidFill>
                <a:schemeClr val="accent6"/>
              </a:solidFill>
              <a:latin typeface="Eras Demi ITC" pitchFamily="34" charset="0"/>
            </a:endParaRPr>
          </a:p>
        </p:txBody>
      </p:sp>
      <p:pic>
        <p:nvPicPr>
          <p:cNvPr id="4" name="Content Placeholder 3" descr="desiderata 3.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646237"/>
            <a:ext cx="6136217" cy="4602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~PP767.WAV">
            <a:hlinkClick r:id="" action="ppaction://media"/>
          </p:cNvPr>
          <p:cNvPicPr>
            <a:picLocks noRot="1" noChangeAspect="1"/>
          </p:cNvPicPr>
          <p:nvPr>
            <a:wavAudioFile r:embed="rId1" name="~PP767.WAV"/>
          </p:nvPr>
        </p:nvPicPr>
        <p:blipFill>
          <a:blip r:embed="rId4" cstate="print"/>
          <a:stretch>
            <a:fillRect/>
          </a:stretch>
        </p:blipFill>
        <p:spPr>
          <a:xfrm>
            <a:off x="8764588" y="64785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1388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772400" cy="1096962"/>
          </a:xfrm>
        </p:spPr>
        <p:txBody>
          <a:bodyPr/>
          <a:lstStyle/>
          <a:p>
            <a:r>
              <a:rPr lang="en-US" sz="1600" dirty="0" smtClean="0">
                <a:solidFill>
                  <a:schemeClr val="accent6"/>
                </a:solidFill>
                <a:latin typeface="Eras Demi ITC" pitchFamily="34" charset="0"/>
              </a:rPr>
              <a:t>Many </a:t>
            </a:r>
            <a:r>
              <a:rPr lang="en-US" sz="1600" dirty="0">
                <a:solidFill>
                  <a:schemeClr val="accent6"/>
                </a:solidFill>
                <a:latin typeface="Eras Demi ITC" pitchFamily="34" charset="0"/>
              </a:rPr>
              <a:t>fears are born of fatigue and loneliness. Beyond a wholesome discipline, be gentle with yourself.</a:t>
            </a:r>
            <a:r>
              <a:rPr lang="en-US" sz="1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1600" dirty="0">
              <a:solidFill>
                <a:schemeClr val="accent6"/>
              </a:solidFill>
            </a:endParaRPr>
          </a:p>
        </p:txBody>
      </p:sp>
      <p:pic>
        <p:nvPicPr>
          <p:cNvPr id="4" name="Content Placeholder 3" descr="Desiderata 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1752600"/>
            <a:ext cx="6971362" cy="4510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~PP1701.WAV">
            <a:hlinkClick r:id="" action="ppaction://media"/>
          </p:cNvPr>
          <p:cNvPicPr>
            <a:picLocks noRot="1" noChangeAspect="1"/>
          </p:cNvPicPr>
          <p:nvPr>
            <a:wavAudioFile r:embed="rId1" name="~PP1701.WAV"/>
          </p:nvPr>
        </p:nvPicPr>
        <p:blipFill>
          <a:blip r:embed="rId4" cstate="print"/>
          <a:stretch>
            <a:fillRect/>
          </a:stretch>
        </p:blipFill>
        <p:spPr>
          <a:xfrm>
            <a:off x="8764588" y="64785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889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772400" cy="1096962"/>
          </a:xfrm>
        </p:spPr>
        <p:txBody>
          <a:bodyPr/>
          <a:lstStyle/>
          <a:p>
            <a:r>
              <a:rPr lang="en-US" sz="1600" dirty="0">
                <a:solidFill>
                  <a:schemeClr val="accent6"/>
                </a:solidFill>
                <a:latin typeface="Eras Demi ITC" pitchFamily="34" charset="0"/>
              </a:rPr>
              <a:t>You are a child of the universe, no less than the trees and the stars;</a:t>
            </a:r>
            <a:br>
              <a:rPr lang="en-US" sz="1600" dirty="0">
                <a:solidFill>
                  <a:schemeClr val="accent6"/>
                </a:solidFill>
                <a:latin typeface="Eras Demi ITC" pitchFamily="34" charset="0"/>
              </a:rPr>
            </a:br>
            <a:r>
              <a:rPr lang="en-US" sz="1600" dirty="0">
                <a:solidFill>
                  <a:schemeClr val="accent6"/>
                </a:solidFill>
                <a:latin typeface="Eras Demi ITC" pitchFamily="34" charset="0"/>
              </a:rPr>
              <a:t>you have a right to be here</a:t>
            </a:r>
            <a:r>
              <a:rPr lang="en-US" sz="1600" dirty="0" smtClean="0">
                <a:solidFill>
                  <a:schemeClr val="accent6"/>
                </a:solidFill>
                <a:latin typeface="Eras Demi ITC" pitchFamily="34" charset="0"/>
              </a:rPr>
              <a:t>.</a:t>
            </a:r>
            <a:br>
              <a:rPr lang="en-US" sz="1600" dirty="0" smtClean="0">
                <a:solidFill>
                  <a:schemeClr val="accent6"/>
                </a:solidFill>
                <a:latin typeface="Eras Demi ITC" pitchFamily="34" charset="0"/>
              </a:rPr>
            </a:br>
            <a:r>
              <a:rPr lang="en-US" sz="1600" dirty="0">
                <a:solidFill>
                  <a:schemeClr val="accent6"/>
                </a:solidFill>
                <a:latin typeface="Eras Demi ITC" pitchFamily="34" charset="0"/>
              </a:rPr>
              <a:t/>
            </a:r>
            <a:br>
              <a:rPr lang="en-US" sz="1600" dirty="0">
                <a:solidFill>
                  <a:schemeClr val="accent6"/>
                </a:solidFill>
                <a:latin typeface="Eras Demi ITC" pitchFamily="34" charset="0"/>
              </a:rPr>
            </a:br>
            <a:r>
              <a:rPr lang="en-US" sz="1600" dirty="0">
                <a:solidFill>
                  <a:schemeClr val="accent6"/>
                </a:solidFill>
                <a:latin typeface="Eras Demi ITC" pitchFamily="34" charset="0"/>
              </a:rPr>
              <a:t>And whether or not it is clear to you, no doubt the universe is unfolding as it should.</a:t>
            </a:r>
          </a:p>
        </p:txBody>
      </p:sp>
      <p:pic>
        <p:nvPicPr>
          <p:cNvPr id="4" name="Content Placeholder 3" descr="Desiderata 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752600"/>
            <a:ext cx="6858000" cy="4215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~PP3078.WAV">
            <a:hlinkClick r:id="" action="ppaction://media"/>
          </p:cNvPr>
          <p:cNvPicPr>
            <a:picLocks noRot="1" noChangeAspect="1"/>
          </p:cNvPicPr>
          <p:nvPr>
            <a:wavAudioFile r:embed="rId1" name="~PP3078.WAV"/>
          </p:nvPr>
        </p:nvPicPr>
        <p:blipFill>
          <a:blip r:embed="rId4" cstate="print"/>
          <a:stretch>
            <a:fillRect/>
          </a:stretch>
        </p:blipFill>
        <p:spPr>
          <a:xfrm>
            <a:off x="8764588" y="64785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1342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2"/>
  <p:tag name="TPOS" val="2"/>
</p:tagLst>
</file>

<file path=ppt/theme/theme1.xml><?xml version="1.0" encoding="utf-8"?>
<a:theme xmlns:a="http://schemas.openxmlformats.org/drawingml/2006/main" name="TS001090285">
  <a:themeElements>
    <a:clrScheme name="Office Theme 12">
      <a:dk1>
        <a:srgbClr val="09817E"/>
      </a:dk1>
      <a:lt1>
        <a:srgbClr val="FFFFFF"/>
      </a:lt1>
      <a:dk2>
        <a:srgbClr val="0281BA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66D6B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09817E"/>
        </a:dk1>
        <a:lt1>
          <a:srgbClr val="FFFFFF"/>
        </a:lt1>
        <a:dk2>
          <a:srgbClr val="0281BA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66D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C3831ACA17D8814887A164412888521E" ma:contentTypeVersion="7" ma:contentTypeDescription="Create a new document." ma:contentTypeScope="" ma:versionID="ed1fea5d08807278759d338940aa9e8f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174e4b03d57b3d621fa064bbab783e99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>
  <documentManagement>
    <NumericAssetId xmlns="145c5697-5eb5-440b-b2f1-a8273fb59250" xsi:nil="true"/>
    <AssetType xmlns="145c5697-5eb5-440b-b2f1-a8273fb59250">TP</AssetType>
    <Markets xmlns="145c5697-5eb5-440b-b2f1-a8273fb59250" xsi:nil="true"/>
    <AppVer xmlns="145c5697-5eb5-440b-b2f1-a8273fb59250" xsi:nil="true"/>
    <AuthoringAssetId xmlns="145c5697-5eb5-440b-b2f1-a8273fb59250">TP001090285</AuthoringAssetId>
    <AssetId xmlns="145c5697-5eb5-440b-b2f1-a8273fb59250">TS001090285</AssetId>
  </documentManagement>
</p:properties>
</file>

<file path=customXml/itemProps1.xml><?xml version="1.0" encoding="utf-8"?>
<ds:datastoreItem xmlns:ds="http://schemas.openxmlformats.org/officeDocument/2006/customXml" ds:itemID="{19F44550-2728-4EE2-90EA-654213401D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C37560-53DD-470E-BC7A-C24CED6540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E2E8EAC8-7F5C-40FD-99CA-28F9CC4D49C1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7E92D65C-E996-421C-B847-8B6F38C08DFA}">
  <ds:schemaRefs>
    <ds:schemaRef ds:uri="http://schemas.microsoft.com/office/2006/metadata/properties"/>
    <ds:schemaRef ds:uri="145c5697-5eb5-440b-b2f1-a8273fb5925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TS001090285</Template>
  <TotalTime>121</TotalTime>
  <Words>187</Words>
  <Application>Microsoft Office PowerPoint</Application>
  <PresentationFormat>On-screen Show (4:3)</PresentationFormat>
  <Paragraphs>14</Paragraphs>
  <Slides>12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TS001090285</vt:lpstr>
      <vt:lpstr>Desiderata</vt:lpstr>
      <vt:lpstr>Go placidly amid the noise and haste, and remember what peace there may be in silence.  As far as possible without surrender be on good terms with all persons.   </vt:lpstr>
      <vt:lpstr>Avoid loud and aggressive persons, they are vexations to the spirit.  If you compare yourself with others, you may become vain and bitter; for always there will be greater and lesser persons than yourself.</vt:lpstr>
      <vt:lpstr>Enjoy your achievements as well as your plans.  Keep interested in your career, however humble; it is a real possession in the changing fortunes of time.</vt:lpstr>
      <vt:lpstr>Exercise caution in your business affairs; for the world is full of trickery.  But let this not blind you to what virtue there is; many persons strive for high ideals; and everywhere life is full of heroism.</vt:lpstr>
      <vt:lpstr>Be yourself. Especially, do not feign affection.  Neither be critical about love; for in the face of all aridity and disenchantment it is as perennial as the grass. </vt:lpstr>
      <vt:lpstr>Take kindly the counsel of the years, gracefully surrendering the things of youth.  Nurture strength of spirit to shield you in sudden misfortune. But do not distress yourself with imaginings.</vt:lpstr>
      <vt:lpstr>Many fears are born of fatigue and loneliness. Beyond a wholesome discipline, be gentle with yourself. </vt:lpstr>
      <vt:lpstr>You are a child of the universe, no less than the trees and the stars; you have a right to be here.  And whether or not it is clear to you, no doubt the universe is unfolding as it should.</vt:lpstr>
      <vt:lpstr>Therefore be at peace with God, whatever you conceive Him to be, and whatever your labors and aspirations, in the noisy confusion of life keep peace with your soul. </vt:lpstr>
      <vt:lpstr>With all its sham, drudgery and broken dreams, it is still a beautiful world. Be careful. Strive to be happy.</vt:lpstr>
      <vt:lpstr>© Max Ehrmann 1927 (now in the public domain) Graphics retrieved from Google Images on 3-26-14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Desiderata</dc:title>
  <dc:creator>april.baxter</dc:creator>
  <cp:lastModifiedBy>april.baxter</cp:lastModifiedBy>
  <cp:revision>16</cp:revision>
  <cp:lastPrinted>1601-01-01T00:00:00Z</cp:lastPrinted>
  <dcterms:created xsi:type="dcterms:W3CDTF">2014-03-26T20:32:57Z</dcterms:created>
  <dcterms:modified xsi:type="dcterms:W3CDTF">2014-04-01T16:22:31Z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arkets">
    <vt:lpwstr/>
  </property>
  <property fmtid="{D5CDD505-2E9C-101B-9397-08002B2CF9AE}" pid="3" name="AssetType">
    <vt:lpwstr>TP</vt:lpwstr>
  </property>
  <property fmtid="{D5CDD505-2E9C-101B-9397-08002B2CF9AE}" pid="4" name="BugNumber">
    <vt:lpwstr>457897L</vt:lpwstr>
  </property>
  <property fmtid="{D5CDD505-2E9C-101B-9397-08002B2CF9AE}" pid="5" name="TPInstallLocation">
    <vt:lpwstr>{Document Themes}</vt:lpwstr>
  </property>
  <property fmtid="{D5CDD505-2E9C-101B-9397-08002B2CF9AE}" pid="6" name="PrimaryImageGen">
    <vt:lpwstr>1</vt:lpwstr>
  </property>
  <property fmtid="{D5CDD505-2E9C-101B-9397-08002B2CF9AE}" pid="7" name="display_urn:schemas-microsoft-com:office:office#APAuthor">
    <vt:lpwstr>REDMOND\cynvey</vt:lpwstr>
  </property>
  <property fmtid="{D5CDD505-2E9C-101B-9397-08002B2CF9AE}" pid="8" name="APAuthor">
    <vt:lpwstr>191</vt:lpwstr>
  </property>
  <property fmtid="{D5CDD505-2E9C-101B-9397-08002B2CF9AE}" pid="9" name="Milestone">
    <vt:lpwstr>Continuous</vt:lpwstr>
  </property>
  <property fmtid="{D5CDD505-2E9C-101B-9397-08002B2CF9AE}" pid="10" name="TPAppVersion">
    <vt:lpwstr>11</vt:lpwstr>
  </property>
  <property fmtid="{D5CDD505-2E9C-101B-9397-08002B2CF9AE}" pid="11" name="TPCommandLine">
    <vt:lpwstr>{PP} {FilePath}</vt:lpwstr>
  </property>
  <property fmtid="{D5CDD505-2E9C-101B-9397-08002B2CF9AE}" pid="12" name="AssetId">
    <vt:lpwstr>TS001090285</vt:lpwstr>
  </property>
  <property fmtid="{D5CDD505-2E9C-101B-9397-08002B2CF9AE}" pid="13" name="IsSearchable">
    <vt:lpwstr>0</vt:lpwstr>
  </property>
  <property fmtid="{D5CDD505-2E9C-101B-9397-08002B2CF9AE}" pid="14" name="NumericId">
    <vt:lpwstr>-1.00000000000000</vt:lpwstr>
  </property>
  <property fmtid="{D5CDD505-2E9C-101B-9397-08002B2CF9AE}" pid="15" name="PublishTargets">
    <vt:lpwstr>OfficeOnline</vt:lpwstr>
  </property>
  <property fmtid="{D5CDD505-2E9C-101B-9397-08002B2CF9AE}" pid="16" name="TPLaunchHelpLinkType">
    <vt:lpwstr>Template</vt:lpwstr>
  </property>
  <property fmtid="{D5CDD505-2E9C-101B-9397-08002B2CF9AE}" pid="17" name="TPFriendlyName">
    <vt:lpwstr>Point of reference design template</vt:lpwstr>
  </property>
  <property fmtid="{D5CDD505-2E9C-101B-9397-08002B2CF9AE}" pid="18" name="display_urn:schemas-microsoft-com:office:office#APEditor">
    <vt:lpwstr>REDMOND\v-luannv</vt:lpwstr>
  </property>
  <property fmtid="{D5CDD505-2E9C-101B-9397-08002B2CF9AE}" pid="19" name="APEditor">
    <vt:lpwstr>92</vt:lpwstr>
  </property>
  <property fmtid="{D5CDD505-2E9C-101B-9397-08002B2CF9AE}" pid="20" name="Provider">
    <vt:lpwstr>EY001077968</vt:lpwstr>
  </property>
  <property fmtid="{D5CDD505-2E9C-101B-9397-08002B2CF9AE}" pid="21" name="SourceTitle">
    <vt:lpwstr>Point of reference design template</vt:lpwstr>
  </property>
  <property fmtid="{D5CDD505-2E9C-101B-9397-08002B2CF9AE}" pid="22" name="TPApplication">
    <vt:lpwstr>PowerPoint</vt:lpwstr>
  </property>
  <property fmtid="{D5CDD505-2E9C-101B-9397-08002B2CF9AE}" pid="23" name="TPLaunchHelpLink">
    <vt:lpwstr/>
  </property>
  <property fmtid="{D5CDD505-2E9C-101B-9397-08002B2CF9AE}" pid="24" name="TemplateType">
    <vt:lpwstr>Presentations</vt:lpwstr>
  </property>
  <property fmtid="{D5CDD505-2E9C-101B-9397-08002B2CF9AE}" pid="25" name="OpenTemplate">
    <vt:lpwstr>1</vt:lpwstr>
  </property>
  <property fmtid="{D5CDD505-2E9C-101B-9397-08002B2CF9AE}" pid="26" name="UACurrentWords">
    <vt:lpwstr>0</vt:lpwstr>
  </property>
  <property fmtid="{D5CDD505-2E9C-101B-9397-08002B2CF9AE}" pid="27" name="UALocRecommendation">
    <vt:lpwstr>Localize</vt:lpwstr>
  </property>
  <property fmtid="{D5CDD505-2E9C-101B-9397-08002B2CF9AE}" pid="28" name="Applications">
    <vt:lpwstr>79;#Template 12;#64;#PowerPoint 2003;#65;#Microsoft Office PowerPoint 2007;#184;#Office 2000;#66;#PowerPoint - Design Templt 2003;#182;#Office XP;#67;#PowerPoint - Design Templt 12</vt:lpwstr>
  </property>
  <property fmtid="{D5CDD505-2E9C-101B-9397-08002B2CF9AE}" pid="29" name="TemplateStatus">
    <vt:lpwstr>Complete</vt:lpwstr>
  </property>
  <property fmtid="{D5CDD505-2E9C-101B-9397-08002B2CF9AE}" pid="30" name="ContentTypeId">
    <vt:lpwstr>0x0101006025706CF4CD034688BEBAE97A2E701D020200C3831ACA17D8814887A164412888521E</vt:lpwstr>
  </property>
  <property fmtid="{D5CDD505-2E9C-101B-9397-08002B2CF9AE}" pid="31" name="IsDeleted">
    <vt:lpwstr>0</vt:lpwstr>
  </property>
  <property fmtid="{D5CDD505-2E9C-101B-9397-08002B2CF9AE}" pid="32" name="ShowIn">
    <vt:lpwstr>Show everywhere</vt:lpwstr>
  </property>
  <property fmtid="{D5CDD505-2E9C-101B-9397-08002B2CF9AE}" pid="33" name="UANotes">
    <vt:lpwstr>June 2003 retrofit. 457897L</vt:lpwstr>
  </property>
  <property fmtid="{D5CDD505-2E9C-101B-9397-08002B2CF9AE}" pid="34" name="PublishStatusLookup">
    <vt:lpwstr>258796</vt:lpwstr>
  </property>
  <property fmtid="{D5CDD505-2E9C-101B-9397-08002B2CF9AE}" pid="35" name="TPClientViewer">
    <vt:lpwstr>Microsoft Office PowerPoint</vt:lpwstr>
  </property>
  <property fmtid="{D5CDD505-2E9C-101B-9397-08002B2CF9AE}" pid="36" name="TPComponent">
    <vt:lpwstr>PPTFiles</vt:lpwstr>
  </property>
  <property fmtid="{D5CDD505-2E9C-101B-9397-08002B2CF9AE}" pid="37" name="TPNamespace">
    <vt:lpwstr>POWERPNT</vt:lpwstr>
  </property>
  <property fmtid="{D5CDD505-2E9C-101B-9397-08002B2CF9AE}" pid="38" name="APTrustLevel">
    <vt:lpwstr>1.00000000000000</vt:lpwstr>
  </property>
  <property fmtid="{D5CDD505-2E9C-101B-9397-08002B2CF9AE}" pid="39" name="TrustLevel">
    <vt:lpwstr>Microsoft Managed Content</vt:lpwstr>
  </property>
  <property fmtid="{D5CDD505-2E9C-101B-9397-08002B2CF9AE}" pid="40" name="Content Type">
    <vt:lpwstr>OOFile</vt:lpwstr>
  </property>
  <property fmtid="{D5CDD505-2E9C-101B-9397-08002B2CF9AE}" pid="41" name="AuthoringAssetId">
    <vt:lpwstr>TP001090285</vt:lpwstr>
  </property>
  <property fmtid="{D5CDD505-2E9C-101B-9397-08002B2CF9AE}" pid="42" name="NumericAssetId">
    <vt:lpwstr/>
  </property>
  <property fmtid="{D5CDD505-2E9C-101B-9397-08002B2CF9AE}" pid="43" name="AppVer">
    <vt:lpwstr/>
  </property>
</Properties>
</file>